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5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0226-D0C9-4313-B0A5-3A5510198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9AB8C-E131-4C23-9680-3EB416503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C2C3C-6B31-4037-A81C-4E6ED57C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36B23-F5EF-4831-A486-AA1EE1A5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89BAA-A170-404F-83A6-C042EB48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3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B38B-AC4D-463F-B805-6DDBE4C5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2257E-B25C-479E-841B-17DC766BC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65E49-A405-4A5F-B442-F1679EB8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41BB3-250F-4B00-868A-8C856B55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F40C8-C34C-4F79-A37D-44225C704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7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564A3C-DD3C-46CD-9424-33616AD6C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2E02E-9858-4706-92B6-361AFE1AC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597FE-0DF8-421D-9E0C-2B247C996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08E5A-5F2D-4903-9EE6-585487BA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ADEDE-A653-4DEB-8B24-0D477F2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80C8C-E51D-408C-840B-3155D76A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A1417-1CFF-40A0-A53E-461EC7728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8CB76-E833-4EDC-AACD-7F2DB13E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BEEEC-F8A6-4C49-A5FD-87270C58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260EB-663E-40DC-BA01-0E46B0D49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8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F69A-F1E7-446F-B6EA-C5BC802C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E1044-6DFD-47E7-875C-D01272180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CE1B4-E94F-48A4-BB3E-B1B59AFA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507D6-2F78-4BA1-946E-FF722502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79060-DD94-4A0D-B05A-97A4C15D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3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818B-09F2-414A-B313-01D09718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0F006-3390-4409-9477-BCAB079DF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D1AC5-C513-450C-B655-DF0973124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E802F-FF07-46CE-AE49-FE44C5A85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7DB34-614A-417B-AF18-131CF935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2E44B-77BD-47CB-AEE7-D0F18183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1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4117-DE98-457A-8F9C-5DBB540A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64EF4-84F6-44E7-9800-5844BCD86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A7314-0B9C-47BA-8E06-2EE5F5653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44602-7386-45C8-8D25-30F6D6566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93B2CC-AEC1-48C9-98D5-D25CD3130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F161A4-3E1A-4E7C-AFE7-CFE44E49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083A31-BC97-44BA-ACAB-49F1EC19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97CC0A-0D0D-4CE6-9BD4-8467D068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1873-34A7-44BB-BF29-9B297044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B8EEB7-B9C3-481D-B7C9-5EC32E97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114FC-F65A-490B-8F84-1D5825AB2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BE40F-1F9F-4A10-BD4D-66380192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3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441284-82FF-4C39-BE1D-0E08BECF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93F3B5-6BF0-4217-98F1-DC83AF77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68C09-226F-4396-B856-E128A6CF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5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E47-411B-4A2C-96EE-FDDA3B5AA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8F56F-838D-471C-842A-F198CA37B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25C33-81E1-45B7-AAA3-4B6778221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89830-95A1-4573-9E04-287854D9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B935E-337B-4CF0-9346-057BFFA87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BDAB5-A35C-4004-80A3-3DCB35DB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0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0E5D-85D5-4680-9D4D-87FAB068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914A6-F0AF-47A8-888C-C1D6E84EE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9BE48-19ED-4DC6-AC6F-F21CE41B8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1BFFD-C1F3-4619-8E95-5EEAC3E0D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848ED-2D24-4A3B-8AEC-764EF49F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3C780-1981-4BA8-BFF8-6E57B16C1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3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CC4F2C-70E7-4CF5-B7AF-B00EA69F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B6B87-174E-4ABB-94C8-02299A140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B14F6-A9B1-4657-BCFE-F992EFA85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9FC76-BF68-4E47-940B-9C0C7A75031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7193-0DE0-4477-B013-559A753A0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57AC-B7FF-4524-A8A4-96DA73C3E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D9F6-317F-483A-93EF-7C1E75260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9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EAE24-1940-4C18-A6A9-C8C34C302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428000"/>
            <a:ext cx="6143626" cy="1400400"/>
          </a:xfrm>
        </p:spPr>
        <p:txBody>
          <a:bodyPr wrap="square" anchor="b">
            <a:normAutofit/>
          </a:bodyPr>
          <a:lstStyle/>
          <a:p>
            <a:pPr algn="l"/>
            <a:r>
              <a:rPr lang="en-US" sz="5600">
                <a:solidFill>
                  <a:schemeClr val="bg1"/>
                </a:solidFill>
              </a:rPr>
              <a:t>The Korean War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3E09B-052D-4DFB-B2EB-0DCE80C15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9713" y="4716472"/>
            <a:ext cx="3494088" cy="1017896"/>
          </a:xfrm>
        </p:spPr>
        <p:txBody>
          <a:bodyPr anchor="b">
            <a:normAutofit/>
          </a:bodyPr>
          <a:lstStyle/>
          <a:p>
            <a:pPr algn="l"/>
            <a:endParaRPr lang="en-US">
              <a:solidFill>
                <a:schemeClr val="bg1"/>
              </a:solidFill>
            </a:endParaRPr>
          </a:p>
        </p:txBody>
      </p:sp>
      <p:pic>
        <p:nvPicPr>
          <p:cNvPr id="1028" name="Picture 4" descr="Unforgettable: The Korean War' to Air Nationally on PBS | University of  Arizona News">
            <a:extLst>
              <a:ext uri="{FF2B5EF4-FFF2-40B4-BE49-F238E27FC236}">
                <a16:creationId xmlns:a16="http://schemas.microsoft.com/office/drawing/2014/main" id="{90E4E0FD-F224-4075-85E6-DB96494CAB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9" r="7188" b="1"/>
          <a:stretch/>
        </p:blipFill>
        <p:spPr bwMode="auto"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he Korean War and American History: How the Conflict Started | Time">
            <a:extLst>
              <a:ext uri="{FF2B5EF4-FFF2-40B4-BE49-F238E27FC236}">
                <a16:creationId xmlns:a16="http://schemas.microsoft.com/office/drawing/2014/main" id="{669C1F54-C11D-4BE2-8488-8E023B4D6C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1" r="-1" b="12572"/>
          <a:stretch/>
        </p:blipFill>
        <p:spPr bwMode="auto"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54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4B80-8793-4735-8253-1FA6CDC9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712824" cy="1325563"/>
          </a:xfrm>
        </p:spPr>
        <p:txBody>
          <a:bodyPr>
            <a:normAutofit/>
          </a:bodyPr>
          <a:lstStyle/>
          <a:p>
            <a:r>
              <a:rPr lang="en-US" dirty="0"/>
              <a:t>How did the Korean War start?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F5BFE-E375-4720-8DA2-C26100937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rmAutofit/>
          </a:bodyPr>
          <a:lstStyle/>
          <a:p>
            <a:r>
              <a:rPr lang="en-US" altLang="en-US" dirty="0"/>
              <a:t>After Japan’s defeat in WWII, Korea was divided by the Allies at the 38th parallel.  (It was basically an imaginary line that cut the country in half.  </a:t>
            </a:r>
          </a:p>
          <a:p>
            <a:endParaRPr lang="en-US" sz="1800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Korean War; - Civilization - Digital Collections">
            <a:extLst>
              <a:ext uri="{FF2B5EF4-FFF2-40B4-BE49-F238E27FC236}">
                <a16:creationId xmlns:a16="http://schemas.microsoft.com/office/drawing/2014/main" id="{E161D9A1-2254-4BFD-8623-EA95107C81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07" r="2" b="23541"/>
          <a:stretch/>
        </p:blipFill>
        <p:spPr bwMode="auto">
          <a:xfrm>
            <a:off x="5593314" y="2245360"/>
            <a:ext cx="3395269" cy="4257039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USSR Flag (1955-1991) (Heavy Duty Nylon Flag) - Flags International">
            <a:extLst>
              <a:ext uri="{FF2B5EF4-FFF2-40B4-BE49-F238E27FC236}">
                <a16:creationId xmlns:a16="http://schemas.microsoft.com/office/drawing/2014/main" id="{AAC9CCC5-2D7F-43FE-A762-20A40F3BD8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7" r="-2" b="5962"/>
          <a:stretch/>
        </p:blipFill>
        <p:spPr bwMode="auto"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60" name="Picture 12" descr="Amazon.com : VIPPER American Flag 3x5 FT Outdoor - USA Heavy duty Nylon US  Flags with Embroidered Stars, Sewn Stripes and Brass Grommets : Patio, Lawn  &amp; Garden">
            <a:extLst>
              <a:ext uri="{FF2B5EF4-FFF2-40B4-BE49-F238E27FC236}">
                <a16:creationId xmlns:a16="http://schemas.microsoft.com/office/drawing/2014/main" id="{B7329A04-9A4B-4939-B45D-2594571858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1" r="5841" b="-2"/>
          <a:stretch/>
        </p:blipFill>
        <p:spPr bwMode="auto"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Fly Breeze Soviet Union Flag 3x5 Foot - Anley Flags">
            <a:extLst>
              <a:ext uri="{FF2B5EF4-FFF2-40B4-BE49-F238E27FC236}">
                <a16:creationId xmlns:a16="http://schemas.microsoft.com/office/drawing/2014/main" id="{E5420A6A-D054-42CE-A81C-1787028D8F5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3375702"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99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8042E7-11A0-41B6-BBC8-DEFF5757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" y="510893"/>
            <a:ext cx="5066665" cy="746408"/>
          </a:xfrm>
        </p:spPr>
        <p:txBody>
          <a:bodyPr anchor="t">
            <a:normAutofit/>
          </a:bodyPr>
          <a:lstStyle/>
          <a:p>
            <a:r>
              <a:rPr lang="en-US" altLang="en-US" sz="4000" dirty="0">
                <a:solidFill>
                  <a:schemeClr val="bg1"/>
                </a:solidFill>
              </a:rPr>
              <a:t>Who started it?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D008E-4D21-41EF-943F-980CEF2B7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432560"/>
            <a:ext cx="5260976" cy="4765040"/>
          </a:xfrm>
        </p:spPr>
        <p:txBody>
          <a:bodyPr>
            <a:normAutofit/>
          </a:bodyPr>
          <a:lstStyle/>
          <a:p>
            <a:r>
              <a:rPr lang="en-US" altLang="en-US" b="1" dirty="0">
                <a:solidFill>
                  <a:schemeClr val="bg1">
                    <a:alpha val="80000"/>
                  </a:schemeClr>
                </a:solidFill>
              </a:rPr>
              <a:t>The Soviets occupied North Korea, and Americans occupied South Korea.</a:t>
            </a:r>
          </a:p>
          <a:p>
            <a:r>
              <a:rPr lang="en-US" altLang="en-US" b="1" dirty="0">
                <a:solidFill>
                  <a:schemeClr val="bg1">
                    <a:alpha val="80000"/>
                  </a:schemeClr>
                </a:solidFill>
              </a:rPr>
              <a:t>In 1950, North Korea invades South Korea.</a:t>
            </a:r>
          </a:p>
          <a:p>
            <a:r>
              <a:rPr lang="en-US" altLang="en-US" b="1" dirty="0">
                <a:solidFill>
                  <a:schemeClr val="bg1">
                    <a:alpha val="80000"/>
                  </a:schemeClr>
                </a:solidFill>
              </a:rPr>
              <a:t>UN Forces partnered with American and South Korean forces to push into North Korea.</a:t>
            </a:r>
          </a:p>
          <a:p>
            <a:r>
              <a:rPr lang="en-US" altLang="en-US" b="1" dirty="0">
                <a:solidFill>
                  <a:schemeClr val="bg1">
                    <a:alpha val="80000"/>
                  </a:schemeClr>
                </a:solidFill>
              </a:rPr>
              <a:t>China joins North Korea and pushes the UN/US troops back to the 38th parallel.</a:t>
            </a:r>
          </a:p>
          <a:p>
            <a:endParaRPr lang="en-US" sz="1700" dirty="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3076" name="Picture 4" descr="Korea 1950-1953 | A World Divided">
            <a:extLst>
              <a:ext uri="{FF2B5EF4-FFF2-40B4-BE49-F238E27FC236}">
                <a16:creationId xmlns:a16="http://schemas.microsoft.com/office/drawing/2014/main" id="{5596C653-DF77-4100-A60B-E29E4BED1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3120" y="182880"/>
            <a:ext cx="5852162" cy="356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North Korea invades South Korea - June 25, 1950 5... | Sutori">
            <a:extLst>
              <a:ext uri="{FF2B5EF4-FFF2-40B4-BE49-F238E27FC236}">
                <a16:creationId xmlns:a16="http://schemas.microsoft.com/office/drawing/2014/main" id="{AB9D3500-FF43-4E85-9CA4-B36EA9982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313" y="3931919"/>
            <a:ext cx="2975927" cy="245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Korean War - Causes, Timeline &amp; Veterans - HISTORY">
            <a:extLst>
              <a:ext uri="{FF2B5EF4-FFF2-40B4-BE49-F238E27FC236}">
                <a16:creationId xmlns:a16="http://schemas.microsoft.com/office/drawing/2014/main" id="{08DB3C4F-9AC9-42F8-B48B-279EEB4D9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760" y="3931920"/>
            <a:ext cx="2890838" cy="245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55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10A05691-F36F-44DD-904C-144D68CAF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6A8A6-683F-412E-A5B3-97CC3014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827" y="585216"/>
            <a:ext cx="4437509" cy="1121664"/>
          </a:xfrm>
        </p:spPr>
        <p:txBody>
          <a:bodyPr anchor="b">
            <a:noAutofit/>
          </a:bodyPr>
          <a:lstStyle/>
          <a:p>
            <a:r>
              <a:rPr lang="en-US" altLang="en-US" sz="4000" dirty="0"/>
              <a:t>So since no one was winning…</a:t>
            </a:r>
            <a:endParaRPr lang="en-US" sz="4000" dirty="0"/>
          </a:p>
        </p:txBody>
      </p:sp>
      <p:pic>
        <p:nvPicPr>
          <p:cNvPr id="4098" name="Picture 2" descr="1951: Korean War Stalemate Begins The war in Korea... | Sutori">
            <a:extLst>
              <a:ext uri="{FF2B5EF4-FFF2-40B4-BE49-F238E27FC236}">
                <a16:creationId xmlns:a16="http://schemas.microsoft.com/office/drawing/2014/main" id="{5BC294ED-9815-424E-BEED-7256A7643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242" y="585216"/>
            <a:ext cx="2204718" cy="233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Gerry Hassan 🇺🇦 on Twitter: &quot;The Korean War never fully ended. On 27 July  1953 the USA, China &amp; North Korea signed an armistice agreement to end  hostilities. South Korea refused to">
            <a:extLst>
              <a:ext uri="{FF2B5EF4-FFF2-40B4-BE49-F238E27FC236}">
                <a16:creationId xmlns:a16="http://schemas.microsoft.com/office/drawing/2014/main" id="{B21F25F9-2A28-448A-A4CC-ACBD9EAEA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4790" y="849594"/>
            <a:ext cx="2671207" cy="1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talemates in House Negotiations | HarrisonburgHousingToday.com :: Market  Updates, Analysis and Commentary on Harrisonburg and Rockingham County Real  Estate">
            <a:extLst>
              <a:ext uri="{FF2B5EF4-FFF2-40B4-BE49-F238E27FC236}">
                <a16:creationId xmlns:a16="http://schemas.microsoft.com/office/drawing/2014/main" id="{72F66B01-E8AB-4E90-AC18-005C9F8AF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637" y="3232388"/>
            <a:ext cx="5567359" cy="283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A9CF0DD-5937-4172-BD2C-9579BD31D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284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BCD94-A3B8-4E06-AAD6-3895971F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5249" y="2359152"/>
            <a:ext cx="5466749" cy="342900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It ends in a stalemate (which is when neither side can gain an advantage or a win)</a:t>
            </a:r>
          </a:p>
          <a:p>
            <a:r>
              <a:rPr lang="en-US" altLang="en-US" sz="3200" dirty="0"/>
              <a:t>Armistice (an agreement to officially end the war)</a:t>
            </a:r>
          </a:p>
          <a:p>
            <a:endParaRPr lang="en-US" sz="1900" dirty="0"/>
          </a:p>
        </p:txBody>
      </p:sp>
      <p:sp>
        <p:nvSpPr>
          <p:cNvPr id="4" name="AutoShape 6" descr="Today in history: Korean War armistice signed - We Are The Mighty">
            <a:extLst>
              <a:ext uri="{FF2B5EF4-FFF2-40B4-BE49-F238E27FC236}">
                <a16:creationId xmlns:a16="http://schemas.microsoft.com/office/drawing/2014/main" id="{89FAA33B-EF09-4F65-8BF9-1277E1A4FA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5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10A05691-F36F-44DD-904C-144D68CAF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B63F1-7EF2-4BE6-BEBF-B8AFB32D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827" y="307266"/>
            <a:ext cx="4437509" cy="762582"/>
          </a:xfrm>
        </p:spPr>
        <p:txBody>
          <a:bodyPr anchor="b">
            <a:normAutofit/>
          </a:bodyPr>
          <a:lstStyle/>
          <a:p>
            <a:r>
              <a:rPr lang="en-US" altLang="en-US" sz="3300" dirty="0"/>
              <a:t>This is how it ends??</a:t>
            </a:r>
            <a:endParaRPr lang="en-US" sz="3300" dirty="0"/>
          </a:p>
        </p:txBody>
      </p:sp>
      <p:pic>
        <p:nvPicPr>
          <p:cNvPr id="5122" name="Picture 2" descr="The United States-North Korea Relations - WorldAtlas">
            <a:extLst>
              <a:ext uri="{FF2B5EF4-FFF2-40B4-BE49-F238E27FC236}">
                <a16:creationId xmlns:a16="http://schemas.microsoft.com/office/drawing/2014/main" id="{BC1376A2-3B4E-4501-AA9E-1F711D3BF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637" y="809245"/>
            <a:ext cx="2671207" cy="189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Nasa satellite images show how North Korea is so secretive that you can't  even see it from space | Daily Mail Online">
            <a:extLst>
              <a:ext uri="{FF2B5EF4-FFF2-40B4-BE49-F238E27FC236}">
                <a16:creationId xmlns:a16="http://schemas.microsoft.com/office/drawing/2014/main" id="{90DE9B11-EC32-44A5-A2B4-8C6FAADB4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4790" y="865890"/>
            <a:ext cx="2671207" cy="17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Miracle on the Han River - Wikipedia">
            <a:extLst>
              <a:ext uri="{FF2B5EF4-FFF2-40B4-BE49-F238E27FC236}">
                <a16:creationId xmlns:a16="http://schemas.microsoft.com/office/drawing/2014/main" id="{6F512A1C-1F6F-4487-8D06-6D6BA7B78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637" y="3289335"/>
            <a:ext cx="5567359" cy="272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A9CF0DD-5937-4172-BD2C-9579BD31D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284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1B190-FFB1-495B-860B-2573BEA58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826" y="1417320"/>
            <a:ext cx="5074727" cy="5133414"/>
          </a:xfrm>
        </p:spPr>
        <p:txBody>
          <a:bodyPr>
            <a:normAutofit/>
          </a:bodyPr>
          <a:lstStyle/>
          <a:p>
            <a:r>
              <a:rPr lang="en-US" altLang="en-US" dirty="0"/>
              <a:t>So basically, it ends the way it began.  North Korea=Communist and influenced by USSR. South Korea=Democratic and influenced by the U.S. </a:t>
            </a:r>
          </a:p>
          <a:p>
            <a:r>
              <a:rPr lang="en-US" altLang="en-US" dirty="0"/>
              <a:t>South Korea recovers and prospers with market economy</a:t>
            </a:r>
          </a:p>
          <a:p>
            <a:r>
              <a:rPr lang="en-US" altLang="en-US" dirty="0"/>
              <a:t>North Korea is communist and economic growth is slow.  They become isolated and poor.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757772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195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Korean War </vt:lpstr>
      <vt:lpstr>How did the Korean War start? </vt:lpstr>
      <vt:lpstr>Who started it?</vt:lpstr>
      <vt:lpstr>So since no one was winning…</vt:lpstr>
      <vt:lpstr>This is how it ends??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War </dc:title>
  <dc:creator>Alian, Justin</dc:creator>
  <cp:lastModifiedBy>Alian, Justin</cp:lastModifiedBy>
  <cp:revision>1</cp:revision>
  <dcterms:created xsi:type="dcterms:W3CDTF">2022-03-30T18:52:57Z</dcterms:created>
  <dcterms:modified xsi:type="dcterms:W3CDTF">2022-03-31T14:48:52Z</dcterms:modified>
</cp:coreProperties>
</file>